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5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5" r:id="rId9"/>
    <p:sldId id="26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6" r:id="rId18"/>
    <p:sldId id="267" r:id="rId19"/>
    <p:sldId id="268" r:id="rId20"/>
    <p:sldId id="271" r:id="rId21"/>
    <p:sldId id="274" r:id="rId22"/>
    <p:sldId id="28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D03F-38BA-6543-B4D6-0BC99A80F77A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83B07-B1D1-0249-9C87-D01823E8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3B07-B1D1-0249-9C87-D01823E8DF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D67C4-3EFF-7449-A32F-03E847DFA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6DAEBE-26C0-3040-B702-66EA5E75C936}" type="datetimeFigureOut">
              <a:rPr lang="en-US" smtClean="0"/>
              <a:t>18-01-11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88C1A9-EBE9-0A46-9405-2CD5BB17CE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54" y="4325331"/>
            <a:ext cx="1864789" cy="189630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04482"/>
            <a:ext cx="7772400" cy="218154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 Kyrie Irving Underpaid?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9064" y="5030943"/>
            <a:ext cx="219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Yassin Serageldin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8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060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0" b="21389"/>
          <a:stretch/>
        </p:blipFill>
        <p:spPr>
          <a:xfrm>
            <a:off x="1701743" y="1600200"/>
            <a:ext cx="5975636" cy="5257800"/>
          </a:xfrm>
        </p:spPr>
      </p:pic>
    </p:spTree>
    <p:extLst>
      <p:ext uri="{BB962C8B-B14F-4D97-AF65-F5344CB8AC3E}">
        <p14:creationId xmlns:p14="http://schemas.microsoft.com/office/powerpoint/2010/main" val="340036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061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b="29478"/>
          <a:stretch/>
        </p:blipFill>
        <p:spPr>
          <a:xfrm>
            <a:off x="1659526" y="1600200"/>
            <a:ext cx="5822693" cy="5289988"/>
          </a:xfrm>
        </p:spPr>
      </p:pic>
    </p:spTree>
    <p:extLst>
      <p:ext uri="{BB962C8B-B14F-4D97-AF65-F5344CB8AC3E}">
        <p14:creationId xmlns:p14="http://schemas.microsoft.com/office/powerpoint/2010/main" val="61452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061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02" r="9619" b="25778"/>
          <a:stretch/>
        </p:blipFill>
        <p:spPr>
          <a:xfrm>
            <a:off x="1963461" y="1600200"/>
            <a:ext cx="5490220" cy="5257800"/>
          </a:xfrm>
        </p:spPr>
      </p:pic>
    </p:spTree>
    <p:extLst>
      <p:ext uri="{BB962C8B-B14F-4D97-AF65-F5344CB8AC3E}">
        <p14:creationId xmlns:p14="http://schemas.microsoft.com/office/powerpoint/2010/main" val="3993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061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59" t="8771" r="-19773" b="-438"/>
          <a:stretch/>
        </p:blipFill>
        <p:spPr>
          <a:xfrm>
            <a:off x="1553355" y="1600200"/>
            <a:ext cx="5330517" cy="5341104"/>
          </a:xfrm>
        </p:spPr>
      </p:pic>
    </p:spTree>
    <p:extLst>
      <p:ext uri="{BB962C8B-B14F-4D97-AF65-F5344CB8AC3E}">
        <p14:creationId xmlns:p14="http://schemas.microsoft.com/office/powerpoint/2010/main" val="299106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06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1499109" y="1600200"/>
            <a:ext cx="6096426" cy="5257800"/>
          </a:xfrm>
        </p:spPr>
      </p:pic>
    </p:spTree>
    <p:extLst>
      <p:ext uri="{BB962C8B-B14F-4D97-AF65-F5344CB8AC3E}">
        <p14:creationId xmlns:p14="http://schemas.microsoft.com/office/powerpoint/2010/main" val="118111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IMG_06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0" r="-10780"/>
          <a:stretch/>
        </p:blipFill>
        <p:spPr>
          <a:xfrm>
            <a:off x="1440975" y="1983853"/>
            <a:ext cx="5795960" cy="4754736"/>
          </a:xfrm>
        </p:spPr>
      </p:pic>
    </p:spTree>
    <p:extLst>
      <p:ext uri="{BB962C8B-B14F-4D97-AF65-F5344CB8AC3E}">
        <p14:creationId xmlns:p14="http://schemas.microsoft.com/office/powerpoint/2010/main" val="133772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G_061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07" t="21572" r="-20819" b="12969"/>
          <a:stretch/>
        </p:blipFill>
        <p:spPr>
          <a:xfrm>
            <a:off x="-339115" y="1600200"/>
            <a:ext cx="7959388" cy="5118692"/>
          </a:xfrm>
        </p:spPr>
      </p:pic>
    </p:spTree>
    <p:extLst>
      <p:ext uri="{BB962C8B-B14F-4D97-AF65-F5344CB8AC3E}">
        <p14:creationId xmlns:p14="http://schemas.microsoft.com/office/powerpoint/2010/main" val="17615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20278"/>
              </p:ext>
            </p:extLst>
          </p:nvPr>
        </p:nvGraphicFramePr>
        <p:xfrm>
          <a:off x="2186574" y="1583868"/>
          <a:ext cx="3836324" cy="244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926"/>
                <a:gridCol w="2149398"/>
              </a:tblGrid>
              <a:tr h="824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Assists:</a:t>
                      </a:r>
                      <a:r>
                        <a:rPr lang="en-US" sz="1600" baseline="0" dirty="0" smtClean="0"/>
                        <a:t> Salary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5:18</a:t>
                      </a:r>
                      <a:endParaRPr lang="en-US" dirty="0"/>
                    </a:p>
                  </a:txBody>
                  <a:tcPr/>
                </a:tc>
              </a:tr>
              <a:tr h="858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Points: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Salary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22:18</a:t>
                      </a:r>
                      <a:endParaRPr lang="en-US" dirty="0"/>
                    </a:p>
                  </a:txBody>
                  <a:tcPr/>
                </a:tc>
              </a:tr>
              <a:tr h="7632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Rebounds:</a:t>
                      </a:r>
                      <a:r>
                        <a:rPr lang="en-US" sz="1400" baseline="0" dirty="0" smtClean="0"/>
                        <a:t> Salary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3949" y="405915"/>
            <a:ext cx="143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Kyrie Irving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8490" y="5354950"/>
            <a:ext cx="159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17.64       </a:t>
            </a:r>
            <a:r>
              <a:rPr lang="en-US" dirty="0" smtClean="0"/>
              <a:t>18 (million)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76247" y="5525172"/>
            <a:ext cx="2880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87052" y="4867771"/>
            <a:ext cx="95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7476247" y="5591152"/>
            <a:ext cx="2880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08490" y="5420930"/>
            <a:ext cx="159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28.53       </a:t>
            </a:r>
            <a:r>
              <a:rPr lang="en-US" dirty="0" smtClean="0"/>
              <a:t>29 (million)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00460"/>
              </p:ext>
            </p:extLst>
          </p:nvPr>
        </p:nvGraphicFramePr>
        <p:xfrm>
          <a:off x="2186574" y="1649848"/>
          <a:ext cx="3836324" cy="244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43"/>
                <a:gridCol w="2159981"/>
              </a:tblGrid>
              <a:tr h="824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Assists:</a:t>
                      </a:r>
                      <a:r>
                        <a:rPr lang="en-US" sz="1600" baseline="0" dirty="0" smtClean="0"/>
                        <a:t> Salary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8:29</a:t>
                      </a:r>
                      <a:endParaRPr lang="en-US" dirty="0"/>
                    </a:p>
                  </a:txBody>
                  <a:tcPr/>
                </a:tc>
              </a:tr>
              <a:tr h="858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Points: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Salary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23:29</a:t>
                      </a:r>
                      <a:endParaRPr lang="en-US" dirty="0"/>
                    </a:p>
                  </a:txBody>
                  <a:tcPr/>
                </a:tc>
              </a:tr>
              <a:tr h="7632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Rebounds:</a:t>
                      </a:r>
                      <a:r>
                        <a:rPr lang="en-US" sz="1400" baseline="0" dirty="0" smtClean="0"/>
                        <a:t> Salary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7580" y="563043"/>
            <a:ext cx="207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Russell Westbrook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052" y="4867771"/>
            <a:ext cx="95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1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7476247" y="5591152"/>
            <a:ext cx="2880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08490" y="5420930"/>
            <a:ext cx="159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/>
              <a:t>.26   </a:t>
            </a:r>
            <a:r>
              <a:rPr lang="en-US" dirty="0" smtClean="0"/>
              <a:t>         6 (million)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7410" y="546963"/>
            <a:ext cx="16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Isaiah Thomas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28832"/>
              </p:ext>
            </p:extLst>
          </p:nvPr>
        </p:nvGraphicFramePr>
        <p:xfrm>
          <a:off x="2186574" y="1649848"/>
          <a:ext cx="3836324" cy="244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6"/>
                <a:gridCol w="2085898"/>
              </a:tblGrid>
              <a:tr h="824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Assists:</a:t>
                      </a:r>
                      <a:r>
                        <a:rPr lang="en-US" sz="1600" baseline="0" dirty="0" smtClean="0"/>
                        <a:t> Salary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5:6</a:t>
                      </a:r>
                      <a:endParaRPr lang="en-US" dirty="0"/>
                    </a:p>
                  </a:txBody>
                  <a:tcPr/>
                </a:tc>
              </a:tr>
              <a:tr h="858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Points: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Salary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18:6</a:t>
                      </a:r>
                      <a:endParaRPr lang="en-US" dirty="0"/>
                    </a:p>
                  </a:txBody>
                  <a:tcPr/>
                </a:tc>
              </a:tr>
              <a:tr h="7632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Rebounds:</a:t>
                      </a:r>
                      <a:r>
                        <a:rPr lang="en-US" sz="1400" baseline="0" dirty="0" smtClean="0"/>
                        <a:t> Salary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87052" y="4867771"/>
            <a:ext cx="95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520"/>
            <a:ext cx="8229600" cy="53616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Basketball 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is my favourite </a:t>
            </a:r>
            <a:r>
              <a:rPr lang="en-US" dirty="0">
                <a:solidFill>
                  <a:schemeClr val="tx1"/>
                </a:solidFill>
                <a:latin typeface="Cambria Math"/>
                <a:cs typeface="Cambria Math"/>
              </a:rPr>
              <a:t>sport. 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Kyrie </a:t>
            </a:r>
            <a:r>
              <a:rPr lang="en-US" dirty="0">
                <a:solidFill>
                  <a:schemeClr val="tx1"/>
                </a:solidFill>
                <a:latin typeface="Cambria Math"/>
                <a:cs typeface="Cambria Math"/>
              </a:rPr>
              <a:t>Irving is my favorite basketball 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player</a:t>
            </a:r>
          </a:p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I want to prove 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that he is underpaid</a:t>
            </a:r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  <a:p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pic>
        <p:nvPicPr>
          <p:cNvPr id="2" name="Picture 1" descr="irv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22" y="4096930"/>
            <a:ext cx="3808372" cy="27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9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18322"/>
              </p:ext>
            </p:extLst>
          </p:nvPr>
        </p:nvGraphicFramePr>
        <p:xfrm>
          <a:off x="1524000" y="2401318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K.</a:t>
                      </a:r>
                      <a:r>
                        <a:rPr lang="en-US" baseline="0" dirty="0" smtClean="0"/>
                        <a:t> Irving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Westbrook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 Thomas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18:21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Rebounds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88833" y="239696"/>
            <a:ext cx="138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Chart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61892" y="1490228"/>
            <a:ext cx="278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(career average : average)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Conclusion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 comparison with the other players in Kyrie’s caliber he is being paid appropriately for the time being</a:t>
            </a:r>
          </a:p>
        </p:txBody>
      </p:sp>
      <p:pic>
        <p:nvPicPr>
          <p:cNvPr id="4" name="Picture 3" descr="Kyrie-Irving-Draymond-Support-Earth-Flat-e15006467332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r="8382"/>
          <a:stretch/>
        </p:blipFill>
        <p:spPr>
          <a:xfrm>
            <a:off x="361950" y="4076170"/>
            <a:ext cx="3192028" cy="27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83" y="1529292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To prove my conclusion I referred back to this Average chart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As you can see Russell Westbrook is above average for each stat and that Isaiah Thomas is below average for each stat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But Kyrie Irving is about average for each stat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Which means he is in the middle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So I can prove that he is being paid appropriately 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06899"/>
              </p:ext>
            </p:extLst>
          </p:nvPr>
        </p:nvGraphicFramePr>
        <p:xfrm>
          <a:off x="1534583" y="51054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K.</a:t>
                      </a:r>
                      <a:r>
                        <a:rPr lang="en-US" baseline="0" dirty="0" smtClean="0"/>
                        <a:t> Irving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Westbrook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 Thomas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23:21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18:21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Rebounds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215216" y="5679546"/>
            <a:ext cx="1356784" cy="117845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Thank you to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www. </a:t>
            </a:r>
            <a:r>
              <a:rPr lang="en-US" sz="1800" dirty="0" err="1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foxsports</a:t>
            </a:r>
            <a:r>
              <a:rPr lang="en-US" sz="18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. com/</a:t>
            </a:r>
            <a:r>
              <a:rPr lang="en-US" sz="1800" dirty="0" err="1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nba</a:t>
            </a:r>
            <a:r>
              <a:rPr lang="en-US" sz="18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/</a:t>
            </a:r>
            <a:r>
              <a:rPr lang="en-US" sz="1800" dirty="0" err="1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kyrie</a:t>
            </a:r>
            <a:r>
              <a:rPr lang="en-US" sz="18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</a:t>
            </a:r>
            <a:r>
              <a:rPr lang="en-US" sz="1800" dirty="0" err="1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irving</a:t>
            </a:r>
            <a:r>
              <a:rPr lang="en-US" sz="18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-player-stats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which is where I found my stats for K. Irving, I.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</a:rPr>
              <a:t>thomas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, and R. Westbrook.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  </a:t>
            </a:r>
          </a:p>
          <a:p>
            <a:endParaRPr lang="en-US" sz="1800" dirty="0">
              <a:solidFill>
                <a:srgbClr val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4" name="Picture 3" descr="nfl-announcers-fox-011416-fox-ftrjpg_168krfskb8h7y14ammj2jyw52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17" y="3792537"/>
            <a:ext cx="4148667" cy="23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my Data?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Minutes 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layed per game   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Points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Assists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Rebounds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Blocks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Free Throw %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3 Point %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Field Goal %</a:t>
            </a:r>
          </a:p>
        </p:txBody>
      </p:sp>
      <p:pic>
        <p:nvPicPr>
          <p:cNvPr id="4" name="Picture 3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60" y="3045120"/>
            <a:ext cx="5083840" cy="38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Comparisons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needed to compare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Kyrie’s statistics with other players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 chose Russell Westbrook and Isaiah Thomas because they are similar in ability 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55" y="4157579"/>
            <a:ext cx="3362745" cy="271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4318"/>
            <a:ext cx="3211621" cy="243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450" y="4198263"/>
            <a:ext cx="3664991" cy="26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6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13" y="395110"/>
            <a:ext cx="8025905" cy="578583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  <a:latin typeface="+mn-lt"/>
              </a:rPr>
              <a:t>Raw Data </a:t>
            </a:r>
            <a:endParaRPr lang="en-US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3628" y="5675586"/>
            <a:ext cx="156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Salary: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66404" y="712688"/>
            <a:ext cx="1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Kyrie Irving</a:t>
            </a:r>
            <a:endParaRPr lang="en-US" dirty="0"/>
          </a:p>
        </p:txBody>
      </p:sp>
      <p:pic>
        <p:nvPicPr>
          <p:cNvPr id="5" name="Picture 4" descr="IMG_05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144"/>
            <a:ext cx="9144001" cy="5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739"/>
            <a:ext cx="8229600" cy="556897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+mn-lt"/>
              </a:rPr>
              <a:t>Raw Data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3628" y="5675586"/>
            <a:ext cx="156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Salary: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66404" y="712688"/>
            <a:ext cx="1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Isaiah Thomas</a:t>
            </a:r>
            <a:endParaRPr lang="en-US" dirty="0"/>
          </a:p>
        </p:txBody>
      </p:sp>
      <p:pic>
        <p:nvPicPr>
          <p:cNvPr id="2" name="Picture 1" descr="IMG_05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144"/>
            <a:ext cx="9144000" cy="5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88739"/>
            <a:ext cx="8229600" cy="556897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+mn-lt"/>
              </a:rPr>
              <a:t>Raw Data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3628" y="5675586"/>
            <a:ext cx="156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Salary: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66404" y="712688"/>
            <a:ext cx="165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Russell Westbrook </a:t>
            </a:r>
            <a:endParaRPr lang="en-US" dirty="0"/>
          </a:p>
        </p:txBody>
      </p:sp>
      <p:pic>
        <p:nvPicPr>
          <p:cNvPr id="2" name="Picture 1" descr="IMG_05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145"/>
            <a:ext cx="9144000" cy="5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Players Salaries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Kyrie Irving: 17.64 mill. $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Isaiah Thomas: 6.26 mill. $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Russell Westbrook: 28.53 mill. </a:t>
            </a:r>
            <a:r>
              <a:rPr lang="en-US" smtClean="0">
                <a:solidFill>
                  <a:srgbClr val="000000"/>
                </a:solidFill>
                <a:latin typeface="+mn-lt"/>
              </a:rPr>
              <a:t>$</a:t>
            </a:r>
            <a:endParaRPr lang="en-US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036"/>
            <a:ext cx="9144000" cy="37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Processed Data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With my data, I did different types of math to help me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determine my answer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I c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hose the 3 most important statistics to create a career average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+mn-lt"/>
              </a:rPr>
              <a:t>Points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+mn-lt"/>
              </a:rPr>
              <a:t>Rebounds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+mn-lt"/>
              </a:rPr>
              <a:t>Assists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Averaged 3 players salaries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Ratio chart of each averaged statistic for the 3 players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Average chart to see who is above and below average compared to each other </a:t>
            </a: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2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3439</TotalTime>
  <Words>476</Words>
  <Application>Microsoft Macintosh PowerPoint</Application>
  <PresentationFormat>On-screen Show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Is Kyrie Irving Underpaid?</vt:lpstr>
      <vt:lpstr>PowerPoint Presentation</vt:lpstr>
      <vt:lpstr>What is my Data?</vt:lpstr>
      <vt:lpstr>Comparisons </vt:lpstr>
      <vt:lpstr>PowerPoint Presentation</vt:lpstr>
      <vt:lpstr>PowerPoint Presentation</vt:lpstr>
      <vt:lpstr>PowerPoint Presentation</vt:lpstr>
      <vt:lpstr>Players Salaries</vt:lpstr>
      <vt:lpstr>Processed Data </vt:lpstr>
      <vt:lpstr>Math</vt:lpstr>
      <vt:lpstr>Math</vt:lpstr>
      <vt:lpstr>Math</vt:lpstr>
      <vt:lpstr>Math</vt:lpstr>
      <vt:lpstr>Math</vt:lpstr>
      <vt:lpstr>Math</vt:lpstr>
      <vt:lpstr>Math</vt:lpstr>
      <vt:lpstr>PowerPoint Presentation</vt:lpstr>
      <vt:lpstr>PowerPoint Presentation</vt:lpstr>
      <vt:lpstr>PowerPoint Presentation</vt:lpstr>
      <vt:lpstr>PowerPoint Presentation</vt:lpstr>
      <vt:lpstr>Conclusion </vt:lpstr>
      <vt:lpstr>How?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Yassin’s inquiry</dc:title>
  <dc:creator>Student student</dc:creator>
  <cp:lastModifiedBy>Student student</cp:lastModifiedBy>
  <cp:revision>34</cp:revision>
  <dcterms:created xsi:type="dcterms:W3CDTF">2017-11-15T15:56:23Z</dcterms:created>
  <dcterms:modified xsi:type="dcterms:W3CDTF">2018-01-11T18:31:02Z</dcterms:modified>
</cp:coreProperties>
</file>