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7" autoAdjust="0"/>
    <p:restoredTop sz="95741" autoAdjust="0"/>
  </p:normalViewPr>
  <p:slideViewPr>
    <p:cSldViewPr snapToGrid="0" snapToObjects="1">
      <p:cViewPr varScale="1">
        <p:scale>
          <a:sx n="92" d="100"/>
          <a:sy n="92" d="100"/>
        </p:scale>
        <p:origin x="-19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18-01-09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32" y="2133600"/>
            <a:ext cx="6400800" cy="1752600"/>
          </a:xfrm>
        </p:spPr>
        <p:txBody>
          <a:bodyPr/>
          <a:lstStyle/>
          <a:p>
            <a:r>
              <a:rPr lang="en-US" dirty="0" smtClean="0"/>
              <a:t>         BY:TABITHA LINDSAY</a:t>
            </a:r>
            <a:endParaRPr lang="en-US" dirty="0"/>
          </a:p>
        </p:txBody>
      </p:sp>
      <p:pic>
        <p:nvPicPr>
          <p:cNvPr id="4" name="Picture 3" descr="philosophers-s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9" y="3709575"/>
            <a:ext cx="1790581" cy="2633207"/>
          </a:xfrm>
          <a:prstGeom prst="rect">
            <a:avLst/>
          </a:prstGeom>
        </p:spPr>
      </p:pic>
      <p:pic>
        <p:nvPicPr>
          <p:cNvPr id="5" name="Picture 4" descr="philosophers-s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04" y="3886200"/>
            <a:ext cx="1790581" cy="2633207"/>
          </a:xfrm>
          <a:prstGeom prst="rect">
            <a:avLst/>
          </a:prstGeom>
        </p:spPr>
      </p:pic>
      <p:pic>
        <p:nvPicPr>
          <p:cNvPr id="6" name="Picture 5" descr="290560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78" y="3709575"/>
            <a:ext cx="1904986" cy="2928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298" y="301796"/>
            <a:ext cx="7427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Is J.K Rowling worth her net worth?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599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5160" y="-1044340"/>
            <a:ext cx="6489084" cy="88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82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61141"/>
              </p:ext>
            </p:extLst>
          </p:nvPr>
        </p:nvGraphicFramePr>
        <p:xfrm>
          <a:off x="-2" y="25150"/>
          <a:ext cx="9144002" cy="68580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11773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Author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Books</a:t>
                      </a:r>
                      <a:r>
                        <a:rPr lang="en-US" sz="1800" baseline="0" dirty="0" smtClean="0"/>
                        <a:t> Written:</a:t>
                      </a:r>
                    </a:p>
                    <a:p>
                      <a:r>
                        <a:rPr lang="en-US" sz="1800" baseline="0" dirty="0" smtClean="0"/>
                        <a:t>Awards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Simplified</a:t>
                      </a:r>
                      <a:r>
                        <a:rPr lang="en-US" sz="1800" baseline="0" dirty="0" smtClean="0"/>
                        <a:t> Ratios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 Worth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 Worth</a:t>
                      </a:r>
                      <a:r>
                        <a:rPr lang="en-US" sz="1800" baseline="0" dirty="0" smtClean="0"/>
                        <a:t> Ranked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Difference from place above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or over average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(Net</a:t>
                      </a:r>
                      <a:r>
                        <a:rPr lang="en-US" sz="1200" baseline="0" dirty="0" smtClean="0"/>
                        <a:t> Worth)</a:t>
                      </a:r>
                      <a:endParaRPr lang="en-US" dirty="0"/>
                    </a:p>
                  </a:txBody>
                  <a:tcPr/>
                </a:tc>
              </a:tr>
              <a:tr h="981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J.K</a:t>
                      </a:r>
                    </a:p>
                    <a:p>
                      <a:r>
                        <a:rPr lang="en-US" sz="1600" dirty="0" smtClean="0"/>
                        <a:t> Rowling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25:21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650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Over:538</a:t>
                      </a:r>
                    </a:p>
                    <a:p>
                      <a:r>
                        <a:rPr lang="en-US" dirty="0" smtClean="0"/>
                        <a:t>Million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24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Roald</a:t>
                      </a:r>
                    </a:p>
                    <a:p>
                      <a:r>
                        <a:rPr lang="en-US" sz="1600" dirty="0" smtClean="0"/>
                        <a:t> Dahl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45:5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$20 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Under:102</a:t>
                      </a:r>
                    </a:p>
                    <a:p>
                      <a:r>
                        <a:rPr lang="en-US" dirty="0" smtClean="0"/>
                        <a:t>Million</a:t>
                      </a:r>
                      <a:endParaRPr lang="en-US" dirty="0"/>
                    </a:p>
                  </a:txBody>
                  <a:tcPr/>
                </a:tc>
              </a:tr>
              <a:tr h="9152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Chris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err="1" smtClean="0"/>
                        <a:t>Colfer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Under:107</a:t>
                      </a:r>
                    </a:p>
                    <a:p>
                      <a:r>
                        <a:rPr lang="en-US" dirty="0" smtClean="0"/>
                        <a:t>Million</a:t>
                      </a:r>
                      <a:endParaRPr lang="en-US" dirty="0"/>
                    </a:p>
                  </a:txBody>
                  <a:tcPr/>
                </a:tc>
              </a:tr>
              <a:tr h="9152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Madeline</a:t>
                      </a:r>
                    </a:p>
                    <a:p>
                      <a:r>
                        <a:rPr lang="en-US" sz="1600" dirty="0" err="1" smtClean="0"/>
                        <a:t>L’Engle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51:6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Under:106</a:t>
                      </a:r>
                    </a:p>
                    <a:p>
                      <a:r>
                        <a:rPr lang="en-US" dirty="0" smtClean="0"/>
                        <a:t>Million</a:t>
                      </a:r>
                      <a:endParaRPr lang="en-US" dirty="0"/>
                    </a:p>
                  </a:txBody>
                  <a:tcPr/>
                </a:tc>
              </a:tr>
              <a:tr h="981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Chris</a:t>
                      </a:r>
                    </a:p>
                    <a:p>
                      <a:r>
                        <a:rPr lang="en-US" sz="1600" dirty="0" err="1" smtClean="0"/>
                        <a:t>Grabenstien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9:3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900</a:t>
                      </a:r>
                    </a:p>
                    <a:p>
                      <a:r>
                        <a:rPr lang="en-US" sz="1800" dirty="0" smtClean="0"/>
                        <a:t>thousand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Under:111</a:t>
                      </a:r>
                    </a:p>
                    <a:p>
                      <a:r>
                        <a:rPr lang="en-US" dirty="0" smtClean="0"/>
                        <a:t>Thousand</a:t>
                      </a:r>
                      <a:endParaRPr lang="en-US" dirty="0"/>
                    </a:p>
                  </a:txBody>
                  <a:tcPr/>
                </a:tc>
              </a:tr>
              <a:tr h="9152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Rick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Riordan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40:10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$62Million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Under:82</a:t>
                      </a:r>
                    </a:p>
                    <a:p>
                      <a:r>
                        <a:rPr lang="en-US" dirty="0" smtClean="0"/>
                        <a:t>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“Is J.K Rowling worth her net worth?”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smtClean="0"/>
              <a:t>I compared J.K Rowling with 5 other authors  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I collected the same information for all six authors 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4" name="Picture 3" descr="26819976-3d-illustration-of-money-heap-over-black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27" y="5076513"/>
            <a:ext cx="2024073" cy="1367691"/>
          </a:xfrm>
          <a:prstGeom prst="rect">
            <a:avLst/>
          </a:prstGeom>
        </p:spPr>
      </p:pic>
      <p:pic>
        <p:nvPicPr>
          <p:cNvPr id="5" name="Picture 4" descr="26819976-3d-illustration-of-money-heap-over-black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7457"/>
            <a:ext cx="2215067" cy="14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61" y="352096"/>
            <a:ext cx="8385039" cy="5774068"/>
          </a:xfrm>
        </p:spPr>
        <p:txBody>
          <a:bodyPr/>
          <a:lstStyle/>
          <a:p>
            <a:r>
              <a:rPr lang="en-US" dirty="0" smtClean="0"/>
              <a:t>J.K </a:t>
            </a:r>
            <a:r>
              <a:rPr lang="en-US" dirty="0"/>
              <a:t>Rowling is worth her net </a:t>
            </a:r>
            <a:r>
              <a:rPr lang="en-US" dirty="0" smtClean="0"/>
              <a:t>worth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She has the highest net worth but as you can see she has won an award for almost every book she has written (1:1 ratio).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8265"/>
              </p:ext>
            </p:extLst>
          </p:nvPr>
        </p:nvGraphicFramePr>
        <p:xfrm>
          <a:off x="1048151" y="1273254"/>
          <a:ext cx="5766630" cy="18704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53326"/>
                <a:gridCol w="1153326"/>
                <a:gridCol w="1153326"/>
                <a:gridCol w="1153326"/>
                <a:gridCol w="1153326"/>
              </a:tblGrid>
              <a:tr h="10202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Author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Books</a:t>
                      </a:r>
                      <a:r>
                        <a:rPr lang="en-US" sz="1800" baseline="0" dirty="0" smtClean="0"/>
                        <a:t> Written:</a:t>
                      </a:r>
                    </a:p>
                    <a:p>
                      <a:r>
                        <a:rPr lang="en-US" sz="1800" baseline="0" dirty="0" smtClean="0"/>
                        <a:t>Awards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Simplified</a:t>
                      </a:r>
                      <a:r>
                        <a:rPr lang="en-US" sz="1800" baseline="0" dirty="0" smtClean="0"/>
                        <a:t> Ratios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 Worth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 Worth</a:t>
                      </a:r>
                      <a:r>
                        <a:rPr lang="en-US" sz="1800" baseline="0" dirty="0" smtClean="0"/>
                        <a:t> Ranked</a:t>
                      </a:r>
                      <a:endParaRPr lang="en-US" sz="1800" dirty="0"/>
                    </a:p>
                  </a:txBody>
                  <a:tcPr/>
                </a:tc>
              </a:tr>
              <a:tr h="8502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J.K</a:t>
                      </a:r>
                    </a:p>
                    <a:p>
                      <a:r>
                        <a:rPr lang="en-US" sz="1600" dirty="0" smtClean="0"/>
                        <a:t> Rowling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25:21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650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1st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873436" y="1273253"/>
            <a:ext cx="2602693" cy="187045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27357"/>
              </p:ext>
            </p:extLst>
          </p:nvPr>
        </p:nvGraphicFramePr>
        <p:xfrm>
          <a:off x="966340" y="1918998"/>
          <a:ext cx="6776550" cy="8007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5310"/>
                <a:gridCol w="1355310"/>
                <a:gridCol w="1355310"/>
                <a:gridCol w="1355310"/>
                <a:gridCol w="1355310"/>
              </a:tblGrid>
              <a:tr h="8007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Rick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Riordan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40:10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4:1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</a:p>
                    <a:p>
                      <a:r>
                        <a:rPr lang="en-US" sz="1800" dirty="0" smtClean="0"/>
                        <a:t>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2nd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828" y="3327183"/>
            <a:ext cx="6060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For example Rick Riordan has the second highest net worth, but he has to write four books to receive one award.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098340" y="1491020"/>
            <a:ext cx="2540096" cy="171191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6684"/>
            <a:ext cx="8229600" cy="28940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love to read her books and read in general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 </a:t>
            </a:r>
            <a:r>
              <a:rPr lang="en-US" dirty="0" smtClean="0"/>
              <a:t>want to be able to show my parents how much math goes into one simple question</a:t>
            </a:r>
            <a:endParaRPr lang="en-US" dirty="0"/>
          </a:p>
        </p:txBody>
      </p:sp>
      <p:pic>
        <p:nvPicPr>
          <p:cNvPr id="5" name="Picture 4" descr="mysteryi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0" y="50221"/>
            <a:ext cx="2903807" cy="2796175"/>
          </a:xfrm>
          <a:prstGeom prst="rect">
            <a:avLst/>
          </a:prstGeom>
        </p:spPr>
      </p:pic>
      <p:pic>
        <p:nvPicPr>
          <p:cNvPr id="7" name="Picture 6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4" y="867667"/>
            <a:ext cx="297030" cy="155940"/>
          </a:xfrm>
          <a:prstGeom prst="rect">
            <a:avLst/>
          </a:prstGeom>
        </p:spPr>
      </p:pic>
      <p:pic>
        <p:nvPicPr>
          <p:cNvPr id="8" name="Picture 7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19" y="1247740"/>
            <a:ext cx="297030" cy="155940"/>
          </a:xfrm>
          <a:prstGeom prst="rect">
            <a:avLst/>
          </a:prstGeom>
        </p:spPr>
      </p:pic>
      <p:pic>
        <p:nvPicPr>
          <p:cNvPr id="9" name="Picture 8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89" y="1600200"/>
            <a:ext cx="297030" cy="155940"/>
          </a:xfrm>
          <a:prstGeom prst="rect">
            <a:avLst/>
          </a:prstGeom>
        </p:spPr>
      </p:pic>
      <p:pic>
        <p:nvPicPr>
          <p:cNvPr id="10" name="Picture 9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66" y="2307939"/>
            <a:ext cx="297030" cy="155940"/>
          </a:xfrm>
          <a:prstGeom prst="rect">
            <a:avLst/>
          </a:prstGeom>
        </p:spPr>
      </p:pic>
      <p:pic>
        <p:nvPicPr>
          <p:cNvPr id="12" name="Picture 11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14" y="533612"/>
            <a:ext cx="297030" cy="155940"/>
          </a:xfrm>
          <a:prstGeom prst="rect">
            <a:avLst/>
          </a:prstGeom>
        </p:spPr>
      </p:pic>
      <p:pic>
        <p:nvPicPr>
          <p:cNvPr id="13" name="Picture 12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34" y="689552"/>
            <a:ext cx="297030" cy="155940"/>
          </a:xfrm>
          <a:prstGeom prst="rect">
            <a:avLst/>
          </a:prstGeom>
        </p:spPr>
      </p:pic>
      <p:pic>
        <p:nvPicPr>
          <p:cNvPr id="14" name="Picture 13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34" y="1003056"/>
            <a:ext cx="297030" cy="155940"/>
          </a:xfrm>
          <a:prstGeom prst="rect">
            <a:avLst/>
          </a:prstGeom>
        </p:spPr>
      </p:pic>
      <p:pic>
        <p:nvPicPr>
          <p:cNvPr id="15" name="Picture 14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9" y="611582"/>
            <a:ext cx="297030" cy="155940"/>
          </a:xfrm>
          <a:prstGeom prst="rect">
            <a:avLst/>
          </a:prstGeom>
        </p:spPr>
      </p:pic>
      <p:pic>
        <p:nvPicPr>
          <p:cNvPr id="16" name="Picture 15" descr="36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37" y="474880"/>
            <a:ext cx="297030" cy="155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6341" y="867667"/>
            <a:ext cx="5521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did I chose this question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24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Raw data is all the data that I collected to use for my math inquiry</a:t>
            </a:r>
          </a:p>
          <a:p>
            <a:pPr marL="0" indent="0">
              <a:buNone/>
            </a:pPr>
            <a:r>
              <a:rPr lang="en-US" dirty="0" smtClean="0"/>
              <a:t>I collected: </a:t>
            </a:r>
          </a:p>
          <a:p>
            <a:pPr marL="0" indent="0">
              <a:buNone/>
            </a:pPr>
            <a:r>
              <a:rPr lang="en-US" dirty="0" smtClean="0"/>
              <a:t>- net worth, awards won and the number of books written by J.K Rowling and other authors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53" y="4642564"/>
            <a:ext cx="4992613" cy="20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8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3" y="-18146"/>
            <a:ext cx="3905250" cy="3363051"/>
          </a:xfrm>
          <a:prstGeom prst="rect">
            <a:avLst/>
          </a:prstGeom>
        </p:spPr>
      </p:pic>
      <p:pic>
        <p:nvPicPr>
          <p:cNvPr id="5" name="Picture 4" descr="IMG_05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30" y="0"/>
            <a:ext cx="3986777" cy="3445504"/>
          </a:xfrm>
          <a:prstGeom prst="rect">
            <a:avLst/>
          </a:prstGeom>
        </p:spPr>
      </p:pic>
      <p:pic>
        <p:nvPicPr>
          <p:cNvPr id="6" name="Picture 5" descr="IMG_05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30" y="3646712"/>
            <a:ext cx="3841633" cy="2939144"/>
          </a:xfrm>
          <a:prstGeom prst="rect">
            <a:avLst/>
          </a:prstGeom>
        </p:spPr>
      </p:pic>
      <p:pic>
        <p:nvPicPr>
          <p:cNvPr id="7" name="Picture 6" descr="IMG_058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893" y="3646712"/>
            <a:ext cx="3905250" cy="29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-Once I found my Raw data I started using it to make calculated data</a:t>
            </a:r>
          </a:p>
          <a:p>
            <a:pPr marL="0" indent="0">
              <a:buNone/>
            </a:pPr>
            <a:r>
              <a:rPr lang="en-US" dirty="0" smtClean="0"/>
              <a:t>I found 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Percentages (0%)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Fractions (0/0)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Decimals (0.0)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Ratios (0</a:t>
            </a:r>
            <a:r>
              <a:rPr lang="en-US" dirty="0" smtClean="0">
                <a:sym typeface="Wingdings"/>
              </a:rPr>
              <a:t>:0)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1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"/>
            <a:ext cx="823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-In order to find all the calculated data I had lots of rough 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49" y="2363556"/>
            <a:ext cx="1422969" cy="1832612"/>
          </a:xfrm>
          <a:prstGeom prst="rect">
            <a:avLst/>
          </a:prstGeom>
        </p:spPr>
      </p:pic>
      <p:pic>
        <p:nvPicPr>
          <p:cNvPr id="6" name="Picture 5" descr="3881194-Paper-notebook-on-black-background-Stock-Vector-alphab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76" y="2816249"/>
            <a:ext cx="2043765" cy="2537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2018" y="3156283"/>
            <a:ext cx="1609394" cy="1986824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8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98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1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For this project I had to keep myself organized</a:t>
            </a:r>
          </a:p>
          <a:p>
            <a:pPr marL="0" indent="0">
              <a:buNone/>
            </a:pPr>
            <a:r>
              <a:rPr lang="en-US" dirty="0" smtClean="0"/>
              <a:t>- I put all my calculated data into a table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4915" y="4122622"/>
            <a:ext cx="3664959" cy="47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2676" y="6067959"/>
            <a:ext cx="3994460" cy="42379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8537" y="4601140"/>
            <a:ext cx="331337" cy="155884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4915" y="4509118"/>
            <a:ext cx="331337" cy="155884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ownloa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13" y="3252512"/>
            <a:ext cx="4859620" cy="33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251</TotalTime>
  <Words>423</Words>
  <Application>Microsoft Macintosh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PowerPoint Presentation</vt:lpstr>
      <vt:lpstr>PowerPoint Presentation</vt:lpstr>
      <vt:lpstr>Raw Data</vt:lpstr>
      <vt:lpstr>PowerPoint Presentation</vt:lpstr>
      <vt:lpstr>Calculated Data</vt:lpstr>
      <vt:lpstr>PowerPoint Presentation</vt:lpstr>
      <vt:lpstr>Rough Work</vt:lpstr>
      <vt:lpstr>PowerPoint Presentation</vt:lpstr>
      <vt:lpstr>Tables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MATH INQUIRY</dc:title>
  <dc:creator>Student student</dc:creator>
  <cp:lastModifiedBy>Student student</cp:lastModifiedBy>
  <cp:revision>25</cp:revision>
  <dcterms:created xsi:type="dcterms:W3CDTF">2017-11-17T16:35:50Z</dcterms:created>
  <dcterms:modified xsi:type="dcterms:W3CDTF">2018-01-09T16:41:11Z</dcterms:modified>
</cp:coreProperties>
</file>